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74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843840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Some Kind of Shoe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4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hard cover of some kind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93AC55E-6FBD-4E1E-88A3-9B9C4B610F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759987"/>
            <a:ext cx="7025776" cy="41480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Some Kind of Shoe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Some Kind of Shoe is a 30 round, 150 point, Comstock course of fire. There are 14 IPSC targets and 2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Handgun start position is heels against either rear fault line,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heels against either rear fault line, muzzle pointed at either cone. Loaded carbine is held with both hands, shouldered, safety on.</a:t>
            </a:r>
          </a:p>
          <a:p>
            <a:endParaRPr lang="en-US" dirty="0"/>
          </a:p>
          <a:p>
            <a:r>
              <a:rPr lang="en-US" dirty="0"/>
              <a:t>On start signal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162</Words>
  <Application>Microsoft Office PowerPoint</Application>
  <PresentationFormat>Custom</PresentationFormat>
  <Paragraphs>21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2020-10-22T22:51:35Z</dcterms:modified>
  <cp:category>Shooting</cp:category>
</cp:coreProperties>
</file>

<file path=docProps/thumbnail.jpeg>
</file>